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74" r:id="rId2"/>
    <p:sldId id="287" r:id="rId3"/>
    <p:sldId id="288" r:id="rId4"/>
    <p:sldId id="328" r:id="rId5"/>
    <p:sldId id="322" r:id="rId6"/>
    <p:sldId id="325" r:id="rId7"/>
    <p:sldId id="326" r:id="rId8"/>
    <p:sldId id="327" r:id="rId9"/>
    <p:sldId id="289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3C8AB0"/>
    <a:srgbClr val="B490F2"/>
    <a:srgbClr val="4472C4"/>
    <a:srgbClr val="CF396F"/>
    <a:srgbClr val="D6A884"/>
    <a:srgbClr val="9C836A"/>
    <a:srgbClr val="333333"/>
    <a:srgbClr val="1E4533"/>
    <a:srgbClr val="82C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9465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92"/>
            <a:ext cx="9906000" cy="5572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87605" y="4827288"/>
            <a:ext cx="35307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3rd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Project. React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endParaRPr lang="en-US" altLang="ko-KR" sz="1400" b="1" spc="-8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982405"/>
            <a:ext cx="990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LOTTE DEPARTMENT STORE</a:t>
            </a: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22266"/>
          <a:stretch/>
        </p:blipFill>
        <p:spPr>
          <a:xfrm>
            <a:off x="0" y="0"/>
            <a:ext cx="494690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694705" y="1727223"/>
            <a:ext cx="3310572" cy="2153239"/>
            <a:chOff x="5289213" y="1310306"/>
            <a:chExt cx="3772257" cy="2453531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289213" y="1310306"/>
              <a:ext cx="2942856" cy="889315"/>
              <a:chOff x="5299790" y="1310306"/>
              <a:chExt cx="2942856" cy="889315"/>
            </a:xfrm>
            <a:grpFill/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299790" y="1345689"/>
                <a:ext cx="637969" cy="43506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152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2352748" cy="88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롯데 백화점 사이트 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0" y="2874522"/>
              <a:ext cx="3182150" cy="889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289213" y="2900013"/>
              <a:ext cx="649588" cy="4350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152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694702" y="4507692"/>
            <a:ext cx="570088" cy="3818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152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6187199" y="448190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사이트 구현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3859" y="4690696"/>
            <a:ext cx="7114686" cy="152862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기존의 롯데 백화점 사이트는 워낙 많은 양의 데이터가 존재하며</a:t>
            </a:r>
            <a:endParaRPr lang="en-US" altLang="ko-KR" sz="12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롯데 백화점 지점 소개 외에는 메뉴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카테고리별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다른 사이트가 링크되어 연결되는 구조를 가짐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-&gt;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그 중  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쇼핑정보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갤러리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매거진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문화센터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 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영역을 선택하여 한 사이트 안에서 데이터를 자유롭게 사용할 수 있도록 사이트 구조를 변경함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59" y="1686139"/>
            <a:ext cx="5584717" cy="2500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445" y="2267178"/>
            <a:ext cx="3086100" cy="9144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724536" y="1975184"/>
            <a:ext cx="654743" cy="47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1663" y="3960113"/>
            <a:ext cx="1336588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메인 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3492" y="2067306"/>
            <a:ext cx="1608406" cy="41549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쇼핑정보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3492" y="2698242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갤러리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3492" y="332917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문화센터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492" y="3960114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매거진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792" y="4585716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0792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8296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0996" y="207206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0996" y="2698241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0996" y="3329177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0996" y="3960113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16" idx="1"/>
            <a:endCxn id="16" idx="1"/>
          </p:cNvCxnSpPr>
          <p:nvPr/>
        </p:nvCxnSpPr>
        <p:spPr>
          <a:xfrm>
            <a:off x="3503492" y="22750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3496349" y="227505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1"/>
          </p:cNvCxnSpPr>
          <p:nvPr/>
        </p:nvCxnSpPr>
        <p:spPr>
          <a:xfrm flipH="1" flipV="1">
            <a:off x="3284051" y="288842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3290004" y="3537723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111898" y="2262248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111898" y="2888421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111898" y="3519357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111898" y="4150293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99198" y="5409880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264207" y="4762255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 flipV="1">
            <a:off x="3264208" y="5412499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264207" y="4762255"/>
            <a:ext cx="0" cy="6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/>
          <p:nvPr/>
        </p:nvCxnSpPr>
        <p:spPr>
          <a:xfrm rot="10800000" flipV="1">
            <a:off x="3266985" y="321267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 flipV="1">
            <a:off x="2830880" y="415029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0" y="1514188"/>
            <a:ext cx="4096013" cy="2732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30" y="3974862"/>
            <a:ext cx="3676937" cy="18487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112" y="2239439"/>
            <a:ext cx="1515172" cy="1344168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57" y="2357515"/>
            <a:ext cx="2587371" cy="1052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026" y="4222050"/>
            <a:ext cx="3020568" cy="15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0462" y="593491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메인 화면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295726" y="5934911"/>
            <a:ext cx="2612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모바일버전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 메뉴 디자인 변경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6651"/>
          <a:stretch/>
        </p:blipFill>
        <p:spPr>
          <a:xfrm>
            <a:off x="435784" y="1551500"/>
            <a:ext cx="2343943" cy="49041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54144"/>
          <a:stretch/>
        </p:blipFill>
        <p:spPr>
          <a:xfrm>
            <a:off x="3055731" y="1551500"/>
            <a:ext cx="2343943" cy="421533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78" y="1551500"/>
            <a:ext cx="1678238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20" y="1551500"/>
            <a:ext cx="1686132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3704" y="6123015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쇼핑정보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78521" y="6123014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갤러리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3338" y="6109813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문화센터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7411" y="643996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매거진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" y="1276444"/>
            <a:ext cx="2191379" cy="215942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30" y="1276444"/>
            <a:ext cx="2165924" cy="378247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50" y="1276444"/>
            <a:ext cx="2180965" cy="368719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11" y="1276444"/>
            <a:ext cx="1671469" cy="504836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51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5884" y="6116678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상세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46901" y="6116678"/>
            <a:ext cx="2342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88" y="1485678"/>
            <a:ext cx="2928865" cy="43902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59" y="1489246"/>
            <a:ext cx="3396129" cy="19333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359" y="3657600"/>
            <a:ext cx="3387764" cy="16550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5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06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4168743" y="4099537"/>
            <a:ext cx="5503958" cy="1069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5F3C0F-6C07-40F0-ADEF-5C61C465D226}"/>
              </a:ext>
            </a:extLst>
          </p:cNvPr>
          <p:cNvSpPr/>
          <p:nvPr/>
        </p:nvSpPr>
        <p:spPr>
          <a:xfrm>
            <a:off x="7304694" y="5082347"/>
            <a:ext cx="193322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8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2568</TotalTime>
  <Words>162</Words>
  <Application>Microsoft Office PowerPoint</Application>
  <PresentationFormat>A4 용지(210x297mm)</PresentationFormat>
  <Paragraphs>56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Adobe Caslon Pro Bold</vt:lpstr>
      <vt:lpstr>나눔고딕</vt:lpstr>
      <vt:lpstr>나눔고딕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user</cp:lastModifiedBy>
  <cp:revision>339</cp:revision>
  <dcterms:created xsi:type="dcterms:W3CDTF">2016-06-20T00:21:39Z</dcterms:created>
  <dcterms:modified xsi:type="dcterms:W3CDTF">2023-06-30T02:59:50Z</dcterms:modified>
</cp:coreProperties>
</file>